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821FDF-4D6C-1409-30C4-DDAEA8EF1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AD8CFD-1AF5-BB69-B3AB-F42CF71A1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D8A988-8322-C915-16DF-C42DB8BB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ABDFB4-59AC-FFF6-DF11-2FB4A7A5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BE6479-9D73-7CC4-C7B1-E996A919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93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25650B-C361-0C57-2E4C-8F5F7816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21A4E6-E0D8-1B7B-138A-4CECE8592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B8F235-11C5-4853-5769-2427AF4E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624372-0A55-EB97-BA90-1AD19445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3D33CA-61FA-4F58-19E1-B5FB4BFA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3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DD9387A-E553-3FAA-87DD-D149D33B2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E1094A-0470-7695-5C89-7C90A1EB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86BA00-9BDE-557C-C1C2-1929A1FF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3B1A7-1415-BC28-9367-7AAE2558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282381-822F-9A67-FB9A-242DD3BC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01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1B407-BDB7-BEB7-6DEF-B5928594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817482-3ED6-133D-6254-66699481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915DB5-EE80-FC3A-2843-EC8D9E41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32610C-ED0A-6109-E025-92360D7F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10DBC7-D612-5100-732C-8C8F7142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32614-6812-223F-5527-EB92CEB8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79ABFC-12F8-089A-BA11-A9224A57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1C7B5B-3435-EDFE-1456-EFF2B88A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555361-0D42-4603-DCCF-D4D3A689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4B4D4A-CD02-8527-0BC3-91735207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04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B01BA-9409-94B1-2CE9-24B25734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79A795-61EA-92CA-D180-819E7A99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8090BF-F31A-3698-1024-2FBC6656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D2DBC0-95E7-2D8A-CF9A-750F76B3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9A40D4-F2B9-BF75-D07D-549B81EC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F56074-89CE-1817-B93A-3277C767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6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296D24-1208-0ABD-D840-CDA3FC51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2546CB-56AD-D73B-5090-A0901CAD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EE80CB-655E-0990-7FCD-5D1C77402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267AE5-3C5B-017F-EE0F-B1BA0A31C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88253F-CAF0-DE1E-B55E-DA6ACC657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AA53A00-A243-BB16-49FA-41561DE1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015282-E5E0-6527-EB8A-6591D4CE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8F7747-FA7F-D4AA-CE96-465BF811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54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E7E9B-A207-EA28-2776-76F742BC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5A5F772-1406-5CBD-CDB7-67B05AFB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DEF83B-3D6D-0CB1-9BF2-3F648C9C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A322E9-E122-7F53-64DD-9CF35DDF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22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41A833-764A-D417-4631-0CF76A40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0D89DE5-4A25-8EE7-0D61-88058BD8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4C6F27-085E-DE6B-E5BB-40F0CE2E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95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551C4-44B2-169A-220B-589BFAEB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4ADBE-5AC6-3573-FEB9-0B96B3E1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FCCD15-3B9F-BC0E-667C-FAF852182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D0B8A1-E973-A80D-2CEF-0BBFDA71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A90CD7-A2B2-8913-9FD0-C62FFBB5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FC36AD-4093-1668-D890-9B54B64D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3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635A1-7721-E96E-FF70-ACC2256B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A8E4D1C-3529-D6DD-0750-F10B30CAF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2DC6C2-EB3F-366A-CB05-23989520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81AFCF-5E68-CE4D-8BAF-A1331C37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B60104-2F38-74CA-031D-0E3F0EFC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1AEA6D-003F-533A-3738-E963E260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88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289DB91-2946-40DB-2118-85681B6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FF3A0C-7A32-E3FC-DF39-746057F8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E2FF7D-196E-35FE-40EF-965A4CFAD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C0D49-AC9C-4EB9-A763-A70C20D6CFAD}" type="datetimeFigureOut">
              <a:rPr lang="fi-FI" smtClean="0"/>
              <a:t>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4DED27-3313-E78B-6AB2-98153D5BA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01DEC-9B09-DCA1-1BAF-4B5301366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87419-5615-4BB0-90C2-5CC0A3B729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5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E480B-648D-083A-BB10-946C2CFC0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888" y="2650733"/>
            <a:ext cx="1678112" cy="859230"/>
          </a:xfrm>
        </p:spPr>
        <p:txBody>
          <a:bodyPr>
            <a:normAutofit/>
          </a:bodyPr>
          <a:lstStyle/>
          <a:p>
            <a:r>
              <a:rPr lang="fi-FI" sz="900" dirty="0" err="1"/>
              <a:t>eh</a:t>
            </a:r>
            <a:endParaRPr lang="fi-FI" sz="900" dirty="0"/>
          </a:p>
        </p:txBody>
      </p:sp>
      <p:pic>
        <p:nvPicPr>
          <p:cNvPr id="4" name="Kuva 3" descr="Kuva, joka sisältää kohteen henkilö, sisä-, vaate, nainen&#10;&#10;Kuvaus luotu automaattisesti">
            <a:extLst>
              <a:ext uri="{FF2B5EF4-FFF2-40B4-BE49-F238E27FC236}">
                <a16:creationId xmlns:a16="http://schemas.microsoft.com/office/drawing/2014/main" id="{DC7B928A-1A94-D382-160F-ED2634F4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18" y="1377581"/>
            <a:ext cx="4472682" cy="3014933"/>
          </a:xfrm>
          <a:prstGeom prst="rect">
            <a:avLst/>
          </a:prstGeom>
        </p:spPr>
      </p:pic>
      <p:pic>
        <p:nvPicPr>
          <p:cNvPr id="5" name="Kuva 4" descr="Kuva, joka sisältää kohteen teksti, kartta, kuvakaappaus, diagrammi&#10;&#10;Kuvaus luotu automaattisesti">
            <a:extLst>
              <a:ext uri="{FF2B5EF4-FFF2-40B4-BE49-F238E27FC236}">
                <a16:creationId xmlns:a16="http://schemas.microsoft.com/office/drawing/2014/main" id="{F58AED5A-ECB7-80C6-DE43-65C6C8A16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70" y="4652206"/>
            <a:ext cx="2945130" cy="202692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0309957-7126-F029-39A3-94C5146C7B12}"/>
              </a:ext>
            </a:extLst>
          </p:cNvPr>
          <p:cNvSpPr txBox="1"/>
          <p:nvPr/>
        </p:nvSpPr>
        <p:spPr>
          <a:xfrm>
            <a:off x="825910" y="1351966"/>
            <a:ext cx="6352301" cy="336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Pelit alkavat klo 11.00</a:t>
            </a:r>
            <a:endParaRPr lang="fi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Lounasta nautimme klo 13.30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Tarjolla Kahvia ja suolainen pala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ennen pelien alkamista ja kahvia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tarjolla koko ajan.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Kaikki tämä hintaan 20,00 Eur/hlö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Baarista saa vahvistusta pelien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lomassa omalla kustannuksella!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CFFA560-B730-7A6D-8E6A-792D40437120}"/>
              </a:ext>
            </a:extLst>
          </p:cNvPr>
          <p:cNvSpPr txBox="1"/>
          <p:nvPr/>
        </p:nvSpPr>
        <p:spPr>
          <a:xfrm>
            <a:off x="1435174" y="517356"/>
            <a:ext cx="10031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Kesäbridgen peluuta </a:t>
            </a:r>
            <a:r>
              <a:rPr lang="fi-FI" sz="2800" kern="10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lauantaina 28.6.2025 </a:t>
            </a:r>
            <a:r>
              <a:rPr lang="fi-FI" sz="2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Nakkilan Verstaassa </a:t>
            </a:r>
            <a:endParaRPr lang="fi-FI" sz="2800" dirty="0">
              <a:solidFill>
                <a:srgbClr val="FF0000"/>
              </a:solidFill>
            </a:endParaRPr>
          </a:p>
        </p:txBody>
      </p:sp>
      <p:pic>
        <p:nvPicPr>
          <p:cNvPr id="13" name="Kuva 12" descr="Auto tasaisella täytöllä">
            <a:extLst>
              <a:ext uri="{FF2B5EF4-FFF2-40B4-BE49-F238E27FC236}">
                <a16:creationId xmlns:a16="http://schemas.microsoft.com/office/drawing/2014/main" id="{EDD48DE4-F20A-1340-B0C0-4F20854AE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6362" y="4540469"/>
            <a:ext cx="1072409" cy="12445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9DF540A-2B5E-BCAB-1EA7-A2108F3B4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106"/>
            <a:ext cx="1435174" cy="139707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7EA80C2-078B-A82B-0836-8AAC308C9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5479979"/>
            <a:ext cx="1454225" cy="137802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EF765E3C-A142-F831-0B10-05D8CCC8F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189" y="3313183"/>
            <a:ext cx="1416123" cy="1390721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07DA1BC-A750-D683-7920-8C22E0714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0" y="5437824"/>
            <a:ext cx="1466925" cy="1397072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1B633F19-4536-44BA-E94F-87A34C0E8CD6}"/>
              </a:ext>
            </a:extLst>
          </p:cNvPr>
          <p:cNvSpPr txBox="1"/>
          <p:nvPr/>
        </p:nvSpPr>
        <p:spPr>
          <a:xfrm>
            <a:off x="1103586" y="4652206"/>
            <a:ext cx="3629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r>
              <a:rPr lang="fi-FI" b="1" dirty="0"/>
              <a:t>Ilmoittautumiset viimeistään 13.6.2025 mennessä Aulikselle!</a:t>
            </a:r>
          </a:p>
          <a:p>
            <a:r>
              <a:rPr lang="fi-FI" b="1" dirty="0"/>
              <a:t>                         TERVETULOA !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957263C-11D3-8F13-66BB-48742D9537E5}"/>
              </a:ext>
            </a:extLst>
          </p:cNvPr>
          <p:cNvSpPr txBox="1"/>
          <p:nvPr/>
        </p:nvSpPr>
        <p:spPr>
          <a:xfrm>
            <a:off x="2238703" y="5864772"/>
            <a:ext cx="339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Porin Bridgekerho Ry:n hallitus</a:t>
            </a:r>
          </a:p>
        </p:txBody>
      </p:sp>
    </p:spTree>
    <p:extLst>
      <p:ext uri="{BB962C8B-B14F-4D97-AF65-F5344CB8AC3E}">
        <p14:creationId xmlns:p14="http://schemas.microsoft.com/office/powerpoint/2010/main" val="395831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</Words>
  <Application>Microsoft Office PowerPoint</Application>
  <PresentationFormat>Laajakuva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eh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</dc:title>
  <dc:creator>Eero Hinkkanen</dc:creator>
  <cp:lastModifiedBy>Eero Hinkkanen</cp:lastModifiedBy>
  <cp:revision>5</cp:revision>
  <dcterms:created xsi:type="dcterms:W3CDTF">2024-04-03T14:05:05Z</dcterms:created>
  <dcterms:modified xsi:type="dcterms:W3CDTF">2025-05-09T12:13:34Z</dcterms:modified>
</cp:coreProperties>
</file>